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2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601A8-22F1-5692-8F1E-A78FE82CB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17F690-64B3-90E5-3BC7-9CA1BD3DC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53DFEB-B90E-3D05-4DCA-3496B582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4A96E9-5F6A-49D5-324C-EE3431F1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02F9A3-0843-05D8-0259-9109458A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31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3B8DBB-CAC5-0AA9-E3D7-B2EFC73F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439272-9A57-DD54-7A4B-E419E7F6C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DEA58D-F6D9-3541-9C60-0FA0DF5D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AA69CA-4D85-5781-CAD0-90A0B735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A36516-80DE-3C85-9374-547603BA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9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EF2B59B-183E-7C0D-DC98-E3193375F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AA1084-70E4-A68D-C0A7-D105B3B85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C6FF74-4E3E-5B58-A0E9-BF56547A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40038B-834D-49A5-C401-95F96F0C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D9C373-7C3A-ECC9-A628-F96138D4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54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81227-8293-96DC-9B5C-68ACF024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C91A08-EBD2-2023-1BF1-9D99C3F50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D93F36-C601-51F3-80F8-2A5A0C86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3E6F3-33E2-0E04-F0CF-AE611489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490DDB-2943-54C5-511C-B8C4E1F7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20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86BBEC-F091-CA93-5D37-B8410751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0163BD-29DE-30AE-3505-95B6DC385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6542CB-32F0-3B29-1BE6-4D9FAACB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64CE34-D215-97FA-620F-A8564BD7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60B8BE-644A-7805-5D1C-EAECBAA9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21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F2567-998A-397A-A5C7-C4233B53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4C47C0-F877-7381-B21B-B034F991D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F5F91C-7A6E-CC51-5830-876E12C32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6D8605-D611-F78D-01F0-BE18A5A9D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6705A3-D8F4-0C48-3220-ECCF688D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0042B7-F102-FEF4-7CE5-4CEEDE73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51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C9B77-D156-61B5-0020-EC27F020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A07678-9ACD-1B1D-F6C1-FC20370D0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196E7B-EA11-C076-3A8A-6E9F96064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6F7481C-28FC-514A-34FE-F044CE92C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CDA324-97BD-230B-63B6-A3C27A997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CC446CC-1DA2-4640-F669-D5C914F7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8A446A4-3E21-934D-A7FD-8D005E9E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FADA00-6DFD-BAAD-65D1-DD7ED949E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81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482B3-4F09-95C9-237C-76F7A56F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4428594-A219-9B31-6E5A-7EFD2006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562ECD0-7C6F-8E3D-484C-DA8D34F1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B3A5BD1-282E-D205-BA99-F462EE6E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01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18149B-35BE-7A18-20F2-624C7A1E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CBDEC6-CFE8-15E4-B58C-8E91AEB47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20C042-1024-ADC3-02D5-C0DEDB22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32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CFEC2-0BD4-2C8C-656C-C5E6AA09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650885-6563-F103-C1FD-9B4804DD8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27AF35-EBA8-B13E-ECA2-A66B610E9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CC3CED-3DAE-2BD2-4617-A3BD734D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FEB135-F500-10C2-90FB-16EADA31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9D92BE-F21C-400F-C1D6-BC86E3A2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13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3F6483-55EE-3E8B-D681-0F53E9E0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30CD6C-3969-9788-8B66-FEAB85E2D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8FC4C0-0FBF-D242-AB79-995F6D4B9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7E132A-9007-0A6E-B6DA-3C27B2CB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408C85-C774-C6C2-4D49-C2747FE3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995849-1539-E7CF-3D29-AD472D56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55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FEE92-F39F-91B3-D302-563F94E0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F83B06-9302-A5B4-0914-25054B192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0C2EC9-2E34-AB40-E73B-A6F45FBCE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FAAC88-7C15-4192-9294-2994C2C1272D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B90EF6-F53F-F808-8A9F-A6514057B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5E48AB-BF75-7B06-254E-DA4B98F80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7C7264-6FE1-4463-AB29-534FAB66A6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98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A4A8C-B323-0700-67A6-DCFDF08FF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ё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5A6F6D-F413-2D66-6AA3-2DC6D9985E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8DF7F4B-3DEB-03B5-CF45-05F94CB7B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27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459C8-4D66-C33F-9F75-44799D67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6C712-D2AA-9F6D-B173-F39098815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55734F-D606-FA2B-B475-1010AC6B3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Изображение выглядит как текст, снимок экрана, графический дизайн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71DF1C4-0F96-904E-3117-8C3C119D7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4EB8-58C7-A825-76BB-E18ACEA1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354E5-CD71-3F24-D4CE-5ACF3656F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8A5A65-3CAA-0D66-61A8-D88E9CD27B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Изображение выглядит как текст, снимок экрана, апельси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54EEDAA-D10D-D563-1F41-EB5384E4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6798B-4957-E8D0-B4FE-15F6A334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12A58-BBEE-50B4-47F3-7AB84AE7F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5F635A-9CC4-5924-1D10-4CFD9271E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8134150-1D15-4E8B-B9E0-9F1EA88F6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D738D-05C1-8A48-EF43-B29AC19C5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FC476-0404-7279-E033-68B6B2B6F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C818B1-4A40-679F-CE4B-B3C21CA34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Изображение выглядит как текст, снимок экрана, апельсин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5E213C5-67E7-7C81-1D0D-37D7FDB04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07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DF226-27C6-D816-E626-F4AB8623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AD2B7-DF43-98C8-A274-7EA7EB37F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939CF2-E4AF-A0DF-C04F-2BEC62B42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Бренд, Реклама в Интернет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8A53D8A-00FF-ECAB-78FD-B017A2935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4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9496A-3DEF-E4D3-BDB0-BA8A7C042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33807-F0A7-3BD7-9019-34AB443BC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C073BB-E584-8570-09AE-2D16CBCB8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2808B5C-8C73-52D1-4D34-8CB92D48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3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C1C22-A6CF-C885-373A-6A7B01A86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05D2A-6BFB-4A54-3DCD-23E011C91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B9C558-987D-D85B-6A9A-AAB76468D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схем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90ACDA3-E09B-D255-DF4F-DF7A122D4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7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9F5FA-3489-6737-A272-29DEC3492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B2645C-ECDE-AD26-E0A0-9F291D269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3CE4B8-91AA-2C90-747A-7B5D99CC7A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FF7B831-672C-8C1C-EF65-7E975F268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8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A9FCD-0127-6E17-54B2-9FC111737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CCBDC-E48D-CB1C-83C4-4E042AC23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8A09DC-D834-C9B2-A88A-D05FD1600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Изображение выглядит как текст, снимок экрана, программное обеспечение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C09616F-EB7F-F90B-F1DB-33685ED96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0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8EC7A-38BC-8457-EE31-33041050A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A5874D-393F-38C5-22FC-E44141461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91B958-D7A9-AEA3-D51B-D3A7C4B54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программное обеспечение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231F182-486C-145D-6FB0-CAF844C6A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2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F3766-A23E-F9BF-75E3-88E205ABF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8913B-A141-A37B-4A40-5F1F2E0A6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8FE805-2FE9-CEAB-C481-20814565F5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EC78545-29CB-D342-5695-F153A1580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2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9C273-BDE8-059E-A0AE-0CF1A23A8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896B44-BE7F-2BEE-8895-408436D40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1609DA9-D9AA-F56D-836A-E52576A86A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4192128-829E-7DA9-C623-E5B7DBC1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5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3B635-B12E-13BC-861A-AB4A74537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98A32-FE63-FD78-A9F7-5AF2C6701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ECB93E-48C1-6E6C-FD8A-F032C1307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Мобильный телефон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E566C9A-AB6E-A71D-2143-B8FAA90B9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294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</Words>
  <Application>Microsoft Office PowerPoint</Application>
  <PresentationFormat>Широкоэкранный</PresentationFormat>
  <Paragraphs>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Тема Office</vt:lpstr>
      <vt:lpstr>ё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Yulechka Sweet</dc:creator>
  <cp:lastModifiedBy>Yulechka Sweet</cp:lastModifiedBy>
  <cp:revision>6</cp:revision>
  <dcterms:created xsi:type="dcterms:W3CDTF">2025-05-26T22:08:29Z</dcterms:created>
  <dcterms:modified xsi:type="dcterms:W3CDTF">2025-05-27T11:54:56Z</dcterms:modified>
</cp:coreProperties>
</file>